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58" r:id="rId3"/>
    <p:sldId id="262" r:id="rId4"/>
    <p:sldId id="259" r:id="rId5"/>
    <p:sldId id="260" r:id="rId6"/>
    <p:sldId id="261"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821D4-63C4-6041-AA8C-37FF185DFEB5}" v="15" dt="2019-04-16T19:31:43.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howGuides="1">
      <p:cViewPr varScale="1">
        <p:scale>
          <a:sx n="120" d="100"/>
          <a:sy n="120" d="100"/>
        </p:scale>
        <p:origin x="256" y="184"/>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g Ma" userId="110486dbb051e715" providerId="LiveId" clId="{083A01F6-5537-452C-AB3C-D7B012C2B92E}"/>
    <pc:docChg chg="custSel mod addSld delSld modSld">
      <pc:chgData name="Yucheng Ma" userId="110486dbb051e715" providerId="LiveId" clId="{083A01F6-5537-452C-AB3C-D7B012C2B92E}" dt="2019-04-15T02:46:25.324" v="309" actId="5793"/>
      <pc:docMkLst>
        <pc:docMk/>
      </pc:docMkLst>
      <pc:sldChg chg="add del">
        <pc:chgData name="Yucheng Ma" userId="110486dbb051e715" providerId="LiveId" clId="{083A01F6-5537-452C-AB3C-D7B012C2B92E}" dt="2019-04-15T01:16:02.164" v="51" actId="2696"/>
        <pc:sldMkLst>
          <pc:docMk/>
          <pc:sldMk cId="2459881555" sldId="256"/>
        </pc:sldMkLst>
      </pc:sldChg>
      <pc:sldChg chg="addSp delSp modSp add mod setBg">
        <pc:chgData name="Yucheng Ma" userId="110486dbb051e715" providerId="LiveId" clId="{083A01F6-5537-452C-AB3C-D7B012C2B92E}" dt="2019-04-15T01:15:45.503" v="46" actId="1076"/>
        <pc:sldMkLst>
          <pc:docMk/>
          <pc:sldMk cId="4216913831" sldId="257"/>
        </pc:sldMkLst>
        <pc:spChg chg="mod">
          <ac:chgData name="Yucheng Ma" userId="110486dbb051e715" providerId="LiveId" clId="{083A01F6-5537-452C-AB3C-D7B012C2B92E}" dt="2019-04-15T01:15:45.503" v="46" actId="1076"/>
          <ac:spMkLst>
            <pc:docMk/>
            <pc:sldMk cId="4216913831" sldId="257"/>
            <ac:spMk id="2" creationId="{3897C0C0-F968-4BDA-8BD7-A2DD13C8FF05}"/>
          </ac:spMkLst>
        </pc:spChg>
        <pc:spChg chg="del">
          <ac:chgData name="Yucheng Ma" userId="110486dbb051e715" providerId="LiveId" clId="{083A01F6-5537-452C-AB3C-D7B012C2B92E}" dt="2019-04-15T01:14:29.737" v="30" actId="931"/>
          <ac:spMkLst>
            <pc:docMk/>
            <pc:sldMk cId="4216913831" sldId="257"/>
            <ac:spMk id="3" creationId="{49ABDDB6-3C9F-41A7-B95F-FDA5D95C2DFE}"/>
          </ac:spMkLst>
        </pc:spChg>
        <pc:spChg chg="mod">
          <ac:chgData name="Yucheng Ma" userId="110486dbb051e715" providerId="LiveId" clId="{083A01F6-5537-452C-AB3C-D7B012C2B92E}" dt="2019-04-15T01:15:42.134" v="45" actId="1076"/>
          <ac:spMkLst>
            <pc:docMk/>
            <pc:sldMk cId="4216913831" sldId="257"/>
            <ac:spMk id="4" creationId="{FCBF05BD-0997-4EF9-B43F-D617B467B807}"/>
          </ac:spMkLst>
        </pc:spChg>
        <pc:spChg chg="add mod">
          <ac:chgData name="Yucheng Ma" userId="110486dbb051e715" providerId="LiveId" clId="{083A01F6-5537-452C-AB3C-D7B012C2B92E}" dt="2019-04-15T01:14:47.843" v="31" actId="26606"/>
          <ac:spMkLst>
            <pc:docMk/>
            <pc:sldMk cId="4216913831" sldId="257"/>
            <ac:spMk id="7" creationId="{62E2CF59-15DD-4FBB-86D5-5B7B707A564D}"/>
          </ac:spMkLst>
        </pc:spChg>
        <pc:picChg chg="add mod ord">
          <ac:chgData name="Yucheng Ma" userId="110486dbb051e715" providerId="LiveId" clId="{083A01F6-5537-452C-AB3C-D7B012C2B92E}" dt="2019-04-15T01:15:35.142" v="43" actId="1076"/>
          <ac:picMkLst>
            <pc:docMk/>
            <pc:sldMk cId="4216913831" sldId="257"/>
            <ac:picMk id="6" creationId="{784A5DDB-A2E2-4933-B478-AABEC70FD122}"/>
          </ac:picMkLst>
        </pc:picChg>
      </pc:sldChg>
      <pc:sldChg chg="add del">
        <pc:chgData name="Yucheng Ma" userId="110486dbb051e715" providerId="LiveId" clId="{083A01F6-5537-452C-AB3C-D7B012C2B92E}" dt="2019-04-15T01:16:01.109" v="50" actId="2696"/>
        <pc:sldMkLst>
          <pc:docMk/>
          <pc:sldMk cId="269698029" sldId="258"/>
        </pc:sldMkLst>
      </pc:sldChg>
      <pc:sldChg chg="addSp delSp modSp add mod setBg">
        <pc:chgData name="Yucheng Ma" userId="110486dbb051e715" providerId="LiveId" clId="{083A01F6-5537-452C-AB3C-D7B012C2B92E}" dt="2019-04-15T02:46:25.324" v="309" actId="5793"/>
        <pc:sldMkLst>
          <pc:docMk/>
          <pc:sldMk cId="1993416194" sldId="258"/>
        </pc:sldMkLst>
        <pc:spChg chg="del">
          <ac:chgData name="Yucheng Ma" userId="110486dbb051e715" providerId="LiveId" clId="{083A01F6-5537-452C-AB3C-D7B012C2B92E}" dt="2019-04-15T01:16:19.381" v="54"/>
          <ac:spMkLst>
            <pc:docMk/>
            <pc:sldMk cId="1993416194" sldId="258"/>
            <ac:spMk id="2" creationId="{B4FD8914-708F-4596-89F1-5204F0E742F5}"/>
          </ac:spMkLst>
        </pc:spChg>
        <pc:spChg chg="del">
          <ac:chgData name="Yucheng Ma" userId="110486dbb051e715" providerId="LiveId" clId="{083A01F6-5537-452C-AB3C-D7B012C2B92E}" dt="2019-04-15T01:16:19.381" v="54"/>
          <ac:spMkLst>
            <pc:docMk/>
            <pc:sldMk cId="1993416194" sldId="258"/>
            <ac:spMk id="3" creationId="{FB527B0D-C976-4F80-9075-851F0B0250EF}"/>
          </ac:spMkLst>
        </pc:spChg>
        <pc:spChg chg="del">
          <ac:chgData name="Yucheng Ma" userId="110486dbb051e715" providerId="LiveId" clId="{083A01F6-5537-452C-AB3C-D7B012C2B92E}" dt="2019-04-15T01:16:19.381" v="54"/>
          <ac:spMkLst>
            <pc:docMk/>
            <pc:sldMk cId="1993416194" sldId="258"/>
            <ac:spMk id="4" creationId="{4866098A-7A8B-4B40-9866-4DE636FAFCF5}"/>
          </ac:spMkLst>
        </pc:spChg>
        <pc:spChg chg="add mod">
          <ac:chgData name="Yucheng Ma" userId="110486dbb051e715" providerId="LiveId" clId="{083A01F6-5537-452C-AB3C-D7B012C2B92E}" dt="2019-04-15T01:23:03.491" v="74" actId="26606"/>
          <ac:spMkLst>
            <pc:docMk/>
            <pc:sldMk cId="1993416194" sldId="258"/>
            <ac:spMk id="5" creationId="{9623F35C-D59D-4D2A-BB2C-2CE0CF9CDFF4}"/>
          </ac:spMkLst>
        </pc:spChg>
        <pc:spChg chg="add mod">
          <ac:chgData name="Yucheng Ma" userId="110486dbb051e715" providerId="LiveId" clId="{083A01F6-5537-452C-AB3C-D7B012C2B92E}" dt="2019-04-15T02:46:25.324" v="309" actId="5793"/>
          <ac:spMkLst>
            <pc:docMk/>
            <pc:sldMk cId="1993416194" sldId="258"/>
            <ac:spMk id="6" creationId="{0A7B2AB7-9817-4069-BC74-F4D285ADBE37}"/>
          </ac:spMkLst>
        </pc:spChg>
        <pc:spChg chg="add">
          <ac:chgData name="Yucheng Ma" userId="110486dbb051e715" providerId="LiveId" clId="{083A01F6-5537-452C-AB3C-D7B012C2B92E}" dt="2019-04-15T01:23:03.491" v="74" actId="26606"/>
          <ac:spMkLst>
            <pc:docMk/>
            <pc:sldMk cId="1993416194" sldId="258"/>
            <ac:spMk id="11" creationId="{8D70B121-56F4-4848-B38B-182089D909FA}"/>
          </ac:spMkLst>
        </pc:spChg>
        <pc:cxnChg chg="add">
          <ac:chgData name="Yucheng Ma" userId="110486dbb051e715" providerId="LiveId" clId="{083A01F6-5537-452C-AB3C-D7B012C2B92E}" dt="2019-04-15T01:23:03.491" v="74" actId="26606"/>
          <ac:cxnSpMkLst>
            <pc:docMk/>
            <pc:sldMk cId="1993416194" sldId="258"/>
            <ac:cxnSpMk id="13" creationId="{2D72A2C9-F3CA-4216-8BAD-FA4C970C3C4E}"/>
          </ac:cxnSpMkLst>
        </pc:cxnChg>
      </pc:sldChg>
      <pc:sldChg chg="addSp delSp modSp add">
        <pc:chgData name="Yucheng Ma" userId="110486dbb051e715" providerId="LiveId" clId="{083A01F6-5537-452C-AB3C-D7B012C2B92E}" dt="2019-04-15T02:35:29.862" v="308"/>
        <pc:sldMkLst>
          <pc:docMk/>
          <pc:sldMk cId="372324802" sldId="259"/>
        </pc:sldMkLst>
        <pc:spChg chg="del">
          <ac:chgData name="Yucheng Ma" userId="110486dbb051e715" providerId="LiveId" clId="{083A01F6-5537-452C-AB3C-D7B012C2B92E}" dt="2019-04-15T01:24:28.246" v="75"/>
          <ac:spMkLst>
            <pc:docMk/>
            <pc:sldMk cId="372324802" sldId="259"/>
            <ac:spMk id="2" creationId="{D7A0D664-6F05-4683-AC72-1E1ACF90F301}"/>
          </ac:spMkLst>
        </pc:spChg>
        <pc:spChg chg="del">
          <ac:chgData name="Yucheng Ma" userId="110486dbb051e715" providerId="LiveId" clId="{083A01F6-5537-452C-AB3C-D7B012C2B92E}" dt="2019-04-15T01:24:28.246" v="75"/>
          <ac:spMkLst>
            <pc:docMk/>
            <pc:sldMk cId="372324802" sldId="259"/>
            <ac:spMk id="3" creationId="{1F4D3B0B-5546-4165-B875-7AA79BE41D05}"/>
          </ac:spMkLst>
        </pc:spChg>
        <pc:spChg chg="del">
          <ac:chgData name="Yucheng Ma" userId="110486dbb051e715" providerId="LiveId" clId="{083A01F6-5537-452C-AB3C-D7B012C2B92E}" dt="2019-04-15T01:24:28.246" v="75"/>
          <ac:spMkLst>
            <pc:docMk/>
            <pc:sldMk cId="372324802" sldId="259"/>
            <ac:spMk id="4" creationId="{E6D27E92-4E62-4CD4-9BE8-7ED0C5298A2B}"/>
          </ac:spMkLst>
        </pc:spChg>
        <pc:spChg chg="add mod">
          <ac:chgData name="Yucheng Ma" userId="110486dbb051e715" providerId="LiveId" clId="{083A01F6-5537-452C-AB3C-D7B012C2B92E}" dt="2019-04-15T01:35:19.034" v="132" actId="1076"/>
          <ac:spMkLst>
            <pc:docMk/>
            <pc:sldMk cId="372324802" sldId="259"/>
            <ac:spMk id="5" creationId="{D3FD951B-B7C4-44EA-BB7E-39EA396DEC32}"/>
          </ac:spMkLst>
        </pc:spChg>
        <pc:spChg chg="add del mod">
          <ac:chgData name="Yucheng Ma" userId="110486dbb051e715" providerId="LiveId" clId="{083A01F6-5537-452C-AB3C-D7B012C2B92E}" dt="2019-04-15T01:25:21.906" v="99" actId="478"/>
          <ac:spMkLst>
            <pc:docMk/>
            <pc:sldMk cId="372324802" sldId="259"/>
            <ac:spMk id="6" creationId="{25A51018-D71D-406F-92A8-69BD40FED5A0}"/>
          </ac:spMkLst>
        </pc:spChg>
        <pc:spChg chg="add mod">
          <ac:chgData name="Yucheng Ma" userId="110486dbb051e715" providerId="LiveId" clId="{083A01F6-5537-452C-AB3C-D7B012C2B92E}" dt="2019-04-15T02:35:29.862" v="308"/>
          <ac:spMkLst>
            <pc:docMk/>
            <pc:sldMk cId="372324802" sldId="259"/>
            <ac:spMk id="7" creationId="{DB3C6928-F81E-48C7-AD38-0B585558367E}"/>
          </ac:spMkLst>
        </pc:spChg>
        <pc:spChg chg="add del mod">
          <ac:chgData name="Yucheng Ma" userId="110486dbb051e715" providerId="LiveId" clId="{083A01F6-5537-452C-AB3C-D7B012C2B92E}" dt="2019-04-15T01:26:46.600" v="122" actId="767"/>
          <ac:spMkLst>
            <pc:docMk/>
            <pc:sldMk cId="372324802" sldId="259"/>
            <ac:spMk id="8" creationId="{0668589D-3DF2-41F9-9A2F-32D53E3DE381}"/>
          </ac:spMkLst>
        </pc:spChg>
        <pc:picChg chg="add mod">
          <ac:chgData name="Yucheng Ma" userId="110486dbb051e715" providerId="LiveId" clId="{083A01F6-5537-452C-AB3C-D7B012C2B92E}" dt="2019-04-15T02:35:11.680" v="288" actId="1076"/>
          <ac:picMkLst>
            <pc:docMk/>
            <pc:sldMk cId="372324802" sldId="259"/>
            <ac:picMk id="1026" creationId="{4E5012F0-2ECF-4059-ADEA-C41803D1DDEA}"/>
          </ac:picMkLst>
        </pc:picChg>
        <pc:picChg chg="add del mod">
          <ac:chgData name="Yucheng Ma" userId="110486dbb051e715" providerId="LiveId" clId="{083A01F6-5537-452C-AB3C-D7B012C2B92E}" dt="2019-04-15T01:25:53.062" v="111"/>
          <ac:picMkLst>
            <pc:docMk/>
            <pc:sldMk cId="372324802" sldId="259"/>
            <ac:picMk id="1028" creationId="{84A4365E-CFCC-435D-8239-F7AA0BC8D214}"/>
          </ac:picMkLst>
        </pc:picChg>
        <pc:picChg chg="add del mod">
          <ac:chgData name="Yucheng Ma" userId="110486dbb051e715" providerId="LiveId" clId="{083A01F6-5537-452C-AB3C-D7B012C2B92E}" dt="2019-04-15T02:06:10.767" v="136"/>
          <ac:picMkLst>
            <pc:docMk/>
            <pc:sldMk cId="372324802" sldId="259"/>
            <ac:picMk id="1030" creationId="{9DA2673E-133B-4344-8AF5-5A9C0677950D}"/>
          </ac:picMkLst>
        </pc:picChg>
      </pc:sldChg>
      <pc:sldChg chg="add del">
        <pc:chgData name="Yucheng Ma" userId="110486dbb051e715" providerId="LiveId" clId="{083A01F6-5537-452C-AB3C-D7B012C2B92E}" dt="2019-04-15T01:16:00.030" v="49" actId="2696"/>
        <pc:sldMkLst>
          <pc:docMk/>
          <pc:sldMk cId="2687570694" sldId="259"/>
        </pc:sldMkLst>
      </pc:sldChg>
      <pc:sldChg chg="addSp delSp modSp add">
        <pc:chgData name="Yucheng Ma" userId="110486dbb051e715" providerId="LiveId" clId="{083A01F6-5537-452C-AB3C-D7B012C2B92E}" dt="2019-04-15T02:26:27.512" v="287" actId="164"/>
        <pc:sldMkLst>
          <pc:docMk/>
          <pc:sldMk cId="3975305293" sldId="260"/>
        </pc:sldMkLst>
        <pc:spChg chg="mod">
          <ac:chgData name="Yucheng Ma" userId="110486dbb051e715" providerId="LiveId" clId="{083A01F6-5537-452C-AB3C-D7B012C2B92E}" dt="2019-04-15T02:17:28.068" v="195" actId="113"/>
          <ac:spMkLst>
            <pc:docMk/>
            <pc:sldMk cId="3975305293" sldId="260"/>
            <ac:spMk id="2" creationId="{CF7F99DF-3D76-44F8-932E-7C74FAFD26D2}"/>
          </ac:spMkLst>
        </pc:spChg>
        <pc:spChg chg="del">
          <ac:chgData name="Yucheng Ma" userId="110486dbb051e715" providerId="LiveId" clId="{083A01F6-5537-452C-AB3C-D7B012C2B92E}" dt="2019-04-15T02:06:15.089" v="137" actId="478"/>
          <ac:spMkLst>
            <pc:docMk/>
            <pc:sldMk cId="3975305293" sldId="260"/>
            <ac:spMk id="3" creationId="{8FCC108E-0824-46BC-B29A-22B4F39F40C5}"/>
          </ac:spMkLst>
        </pc:spChg>
        <pc:spChg chg="add del mod">
          <ac:chgData name="Yucheng Ma" userId="110486dbb051e715" providerId="LiveId" clId="{083A01F6-5537-452C-AB3C-D7B012C2B92E}" dt="2019-04-15T02:07:47.041" v="181" actId="478"/>
          <ac:spMkLst>
            <pc:docMk/>
            <pc:sldMk cId="3975305293" sldId="260"/>
            <ac:spMk id="5" creationId="{58FF679C-81AC-4C50-B264-F85E3422AE6A}"/>
          </ac:spMkLst>
        </pc:spChg>
        <pc:spChg chg="add mod">
          <ac:chgData name="Yucheng Ma" userId="110486dbb051e715" providerId="LiveId" clId="{083A01F6-5537-452C-AB3C-D7B012C2B92E}" dt="2019-04-15T02:26:11.820" v="285" actId="164"/>
          <ac:spMkLst>
            <pc:docMk/>
            <pc:sldMk cId="3975305293" sldId="260"/>
            <ac:spMk id="6" creationId="{171B28A1-C58A-4511-B4A1-845CA5FA92FC}"/>
          </ac:spMkLst>
        </pc:spChg>
        <pc:spChg chg="add mod">
          <ac:chgData name="Yucheng Ma" userId="110486dbb051e715" providerId="LiveId" clId="{083A01F6-5537-452C-AB3C-D7B012C2B92E}" dt="2019-04-15T02:26:20.709" v="286" actId="164"/>
          <ac:spMkLst>
            <pc:docMk/>
            <pc:sldMk cId="3975305293" sldId="260"/>
            <ac:spMk id="7" creationId="{8439EC77-265F-4F1B-A514-32A512112567}"/>
          </ac:spMkLst>
        </pc:spChg>
        <pc:spChg chg="add mod">
          <ac:chgData name="Yucheng Ma" userId="110486dbb051e715" providerId="LiveId" clId="{083A01F6-5537-452C-AB3C-D7B012C2B92E}" dt="2019-04-15T02:26:27.512" v="287" actId="164"/>
          <ac:spMkLst>
            <pc:docMk/>
            <pc:sldMk cId="3975305293" sldId="260"/>
            <ac:spMk id="8" creationId="{34A254B7-61D2-432A-96BC-9586D15C1D3B}"/>
          </ac:spMkLst>
        </pc:spChg>
        <pc:grpChg chg="add mod">
          <ac:chgData name="Yucheng Ma" userId="110486dbb051e715" providerId="LiveId" clId="{083A01F6-5537-452C-AB3C-D7B012C2B92E}" dt="2019-04-15T02:26:11.820" v="285" actId="164"/>
          <ac:grpSpMkLst>
            <pc:docMk/>
            <pc:sldMk cId="3975305293" sldId="260"/>
            <ac:grpSpMk id="9" creationId="{78C3755C-9286-49C9-B406-F14DE03A1A38}"/>
          </ac:grpSpMkLst>
        </pc:grpChg>
        <pc:grpChg chg="add mod">
          <ac:chgData name="Yucheng Ma" userId="110486dbb051e715" providerId="LiveId" clId="{083A01F6-5537-452C-AB3C-D7B012C2B92E}" dt="2019-04-15T02:26:20.709" v="286" actId="164"/>
          <ac:grpSpMkLst>
            <pc:docMk/>
            <pc:sldMk cId="3975305293" sldId="260"/>
            <ac:grpSpMk id="10" creationId="{C8986767-B6B8-416A-9BFB-99062595E474}"/>
          </ac:grpSpMkLst>
        </pc:grpChg>
        <pc:grpChg chg="add mod">
          <ac:chgData name="Yucheng Ma" userId="110486dbb051e715" providerId="LiveId" clId="{083A01F6-5537-452C-AB3C-D7B012C2B92E}" dt="2019-04-15T02:26:27.512" v="287" actId="164"/>
          <ac:grpSpMkLst>
            <pc:docMk/>
            <pc:sldMk cId="3975305293" sldId="260"/>
            <ac:grpSpMk id="11" creationId="{718A71EC-D630-456E-AA82-06F16483CBDF}"/>
          </ac:grpSpMkLst>
        </pc:grpChg>
        <pc:picChg chg="add del mod">
          <ac:chgData name="Yucheng Ma" userId="110486dbb051e715" providerId="LiveId" clId="{083A01F6-5537-452C-AB3C-D7B012C2B92E}" dt="2019-04-15T02:26:11.820" v="285" actId="164"/>
          <ac:picMkLst>
            <pc:docMk/>
            <pc:sldMk cId="3975305293" sldId="260"/>
            <ac:picMk id="4" creationId="{F0106D1D-439A-4C39-8D3F-BFB05B4000CB}"/>
          </ac:picMkLst>
        </pc:picChg>
        <pc:picChg chg="add mod">
          <ac:chgData name="Yucheng Ma" userId="110486dbb051e715" providerId="LiveId" clId="{083A01F6-5537-452C-AB3C-D7B012C2B92E}" dt="2019-04-15T02:26:20.709" v="286" actId="164"/>
          <ac:picMkLst>
            <pc:docMk/>
            <pc:sldMk cId="3975305293" sldId="260"/>
            <ac:picMk id="2052" creationId="{CF438D23-ECE4-4E23-93A3-C2E070475725}"/>
          </ac:picMkLst>
        </pc:picChg>
        <pc:picChg chg="add mod">
          <ac:chgData name="Yucheng Ma" userId="110486dbb051e715" providerId="LiveId" clId="{083A01F6-5537-452C-AB3C-D7B012C2B92E}" dt="2019-04-15T02:26:27.512" v="287" actId="164"/>
          <ac:picMkLst>
            <pc:docMk/>
            <pc:sldMk cId="3975305293" sldId="260"/>
            <ac:picMk id="2054" creationId="{B9CE1CFF-DF3A-4350-847C-2B6971D10818}"/>
          </ac:picMkLst>
        </pc:picChg>
      </pc:sldChg>
      <pc:sldChg chg="add">
        <pc:chgData name="Yucheng Ma" userId="110486dbb051e715" providerId="LiveId" clId="{083A01F6-5537-452C-AB3C-D7B012C2B92E}" dt="2019-04-15T02:21:18.539" v="284"/>
        <pc:sldMkLst>
          <pc:docMk/>
          <pc:sldMk cId="2810618122" sldId="261"/>
        </pc:sldMkLst>
      </pc:sldChg>
    </pc:docChg>
  </pc:docChgLst>
  <pc:docChgLst>
    <pc:chgData name="Yucheng Ma" userId="110486dbb051e715" providerId="LiveId" clId="{5E2821D4-63C4-6041-AA8C-37FF185DFEB5}"/>
    <pc:docChg chg="undo custSel addSld delSld modSld">
      <pc:chgData name="Yucheng Ma" userId="110486dbb051e715" providerId="LiveId" clId="{5E2821D4-63C4-6041-AA8C-37FF185DFEB5}" dt="2019-04-16T19:32:28.726" v="145" actId="20577"/>
      <pc:docMkLst>
        <pc:docMk/>
      </pc:docMkLst>
      <pc:sldChg chg="modSp">
        <pc:chgData name="Yucheng Ma" userId="110486dbb051e715" providerId="LiveId" clId="{5E2821D4-63C4-6041-AA8C-37FF185DFEB5}" dt="2019-04-15T13:04:20.691" v="4" actId="1076"/>
        <pc:sldMkLst>
          <pc:docMk/>
          <pc:sldMk cId="4216913831" sldId="257"/>
        </pc:sldMkLst>
        <pc:picChg chg="mod">
          <ac:chgData name="Yucheng Ma" userId="110486dbb051e715" providerId="LiveId" clId="{5E2821D4-63C4-6041-AA8C-37FF185DFEB5}" dt="2019-04-15T13:04:20.691" v="4" actId="1076"/>
          <ac:picMkLst>
            <pc:docMk/>
            <pc:sldMk cId="4216913831" sldId="257"/>
            <ac:picMk id="6" creationId="{784A5DDB-A2E2-4933-B478-AABEC70FD122}"/>
          </ac:picMkLst>
        </pc:picChg>
      </pc:sldChg>
      <pc:sldChg chg="modSp">
        <pc:chgData name="Yucheng Ma" userId="110486dbb051e715" providerId="LiveId" clId="{5E2821D4-63C4-6041-AA8C-37FF185DFEB5}" dt="2019-04-16T19:32:28.726" v="145" actId="20577"/>
        <pc:sldMkLst>
          <pc:docMk/>
          <pc:sldMk cId="1993416194" sldId="258"/>
        </pc:sldMkLst>
        <pc:spChg chg="mod">
          <ac:chgData name="Yucheng Ma" userId="110486dbb051e715" providerId="LiveId" clId="{5E2821D4-63C4-6041-AA8C-37FF185DFEB5}" dt="2019-04-16T18:13:15.726" v="11" actId="14100"/>
          <ac:spMkLst>
            <pc:docMk/>
            <pc:sldMk cId="1993416194" sldId="258"/>
            <ac:spMk id="5" creationId="{9623F35C-D59D-4D2A-BB2C-2CE0CF9CDFF4}"/>
          </ac:spMkLst>
        </pc:spChg>
        <pc:spChg chg="mod">
          <ac:chgData name="Yucheng Ma" userId="110486dbb051e715" providerId="LiveId" clId="{5E2821D4-63C4-6041-AA8C-37FF185DFEB5}" dt="2019-04-16T19:32:28.726" v="145" actId="20577"/>
          <ac:spMkLst>
            <pc:docMk/>
            <pc:sldMk cId="1993416194" sldId="258"/>
            <ac:spMk id="6" creationId="{0A7B2AB7-9817-4069-BC74-F4D285ADBE37}"/>
          </ac:spMkLst>
        </pc:spChg>
      </pc:sldChg>
      <pc:sldChg chg="del">
        <pc:chgData name="Yucheng Ma" userId="110486dbb051e715" providerId="LiveId" clId="{5E2821D4-63C4-6041-AA8C-37FF185DFEB5}" dt="2019-04-15T13:02:42.996" v="0" actId="2696"/>
        <pc:sldMkLst>
          <pc:docMk/>
          <pc:sldMk cId="2810618122" sldId="261"/>
        </pc:sldMkLst>
      </pc:sldChg>
      <pc:sldChg chg="addSp delSp modSp add">
        <pc:chgData name="Yucheng Ma" userId="110486dbb051e715" providerId="LiveId" clId="{5E2821D4-63C4-6041-AA8C-37FF185DFEB5}" dt="2019-04-16T18:45:04.846" v="123" actId="1076"/>
        <pc:sldMkLst>
          <pc:docMk/>
          <pc:sldMk cId="3418764936" sldId="261"/>
        </pc:sldMkLst>
        <pc:spChg chg="mod">
          <ac:chgData name="Yucheng Ma" userId="110486dbb051e715" providerId="LiveId" clId="{5E2821D4-63C4-6041-AA8C-37FF185DFEB5}" dt="2019-04-16T18:40:25.351" v="106" actId="122"/>
          <ac:spMkLst>
            <pc:docMk/>
            <pc:sldMk cId="3418764936" sldId="261"/>
            <ac:spMk id="2" creationId="{59F08B76-0D04-EB4F-A1E6-4405B0D00F9C}"/>
          </ac:spMkLst>
        </pc:spChg>
        <pc:spChg chg="del">
          <ac:chgData name="Yucheng Ma" userId="110486dbb051e715" providerId="LiveId" clId="{5E2821D4-63C4-6041-AA8C-37FF185DFEB5}" dt="2019-04-16T18:33:35.399" v="13" actId="478"/>
          <ac:spMkLst>
            <pc:docMk/>
            <pc:sldMk cId="3418764936" sldId="261"/>
            <ac:spMk id="3" creationId="{47B4032D-ACC4-A845-8463-2686BB01D639}"/>
          </ac:spMkLst>
        </pc:spChg>
        <pc:spChg chg="add mod">
          <ac:chgData name="Yucheng Ma" userId="110486dbb051e715" providerId="LiveId" clId="{5E2821D4-63C4-6041-AA8C-37FF185DFEB5}" dt="2019-04-16T18:37:19.227" v="89" actId="164"/>
          <ac:spMkLst>
            <pc:docMk/>
            <pc:sldMk cId="3418764936" sldId="261"/>
            <ac:spMk id="8" creationId="{0A693D73-9994-A54F-ADBD-A5A29A57AC55}"/>
          </ac:spMkLst>
        </pc:spChg>
        <pc:spChg chg="add mod">
          <ac:chgData name="Yucheng Ma" userId="110486dbb051e715" providerId="LiveId" clId="{5E2821D4-63C4-6041-AA8C-37FF185DFEB5}" dt="2019-04-16T18:37:19.227" v="89" actId="164"/>
          <ac:spMkLst>
            <pc:docMk/>
            <pc:sldMk cId="3418764936" sldId="261"/>
            <ac:spMk id="9" creationId="{96CF00B1-DDF3-A34C-9A51-4BEC6F1DE571}"/>
          </ac:spMkLst>
        </pc:spChg>
        <pc:spChg chg="add mod">
          <ac:chgData name="Yucheng Ma" userId="110486dbb051e715" providerId="LiveId" clId="{5E2821D4-63C4-6041-AA8C-37FF185DFEB5}" dt="2019-04-16T18:41:01.691" v="116" actId="164"/>
          <ac:spMkLst>
            <pc:docMk/>
            <pc:sldMk cId="3418764936" sldId="261"/>
            <ac:spMk id="11" creationId="{424F2210-E867-684C-A7B5-1881FB78207E}"/>
          </ac:spMkLst>
        </pc:spChg>
        <pc:spChg chg="add del mod">
          <ac:chgData name="Yucheng Ma" userId="110486dbb051e715" providerId="LiveId" clId="{5E2821D4-63C4-6041-AA8C-37FF185DFEB5}" dt="2019-04-16T18:41:09.628" v="119"/>
          <ac:spMkLst>
            <pc:docMk/>
            <pc:sldMk cId="3418764936" sldId="261"/>
            <ac:spMk id="13" creationId="{B4E47511-9B6D-BA46-BFBD-F32F022EC1B9}"/>
          </ac:spMkLst>
        </pc:spChg>
        <pc:grpChg chg="add mod">
          <ac:chgData name="Yucheng Ma" userId="110486dbb051e715" providerId="LiveId" clId="{5E2821D4-63C4-6041-AA8C-37FF185DFEB5}" dt="2019-04-16T18:37:47.022" v="92" actId="1076"/>
          <ac:grpSpMkLst>
            <pc:docMk/>
            <pc:sldMk cId="3418764936" sldId="261"/>
            <ac:grpSpMk id="10" creationId="{A46CB484-6C62-EA41-AD33-1D6CB3E9F4DF}"/>
          </ac:grpSpMkLst>
        </pc:grpChg>
        <pc:grpChg chg="add mod">
          <ac:chgData name="Yucheng Ma" userId="110486dbb051e715" providerId="LiveId" clId="{5E2821D4-63C4-6041-AA8C-37FF185DFEB5}" dt="2019-04-16T18:41:01.691" v="116" actId="164"/>
          <ac:grpSpMkLst>
            <pc:docMk/>
            <pc:sldMk cId="3418764936" sldId="261"/>
            <ac:grpSpMk id="12" creationId="{A1038BA4-BE01-D341-A92E-CD96C5DB8294}"/>
          </ac:grpSpMkLst>
        </pc:grpChg>
        <pc:picChg chg="add mod">
          <ac:chgData name="Yucheng Ma" userId="110486dbb051e715" providerId="LiveId" clId="{5E2821D4-63C4-6041-AA8C-37FF185DFEB5}" dt="2019-04-16T18:41:01.691" v="116" actId="164"/>
          <ac:picMkLst>
            <pc:docMk/>
            <pc:sldMk cId="3418764936" sldId="261"/>
            <ac:picMk id="4" creationId="{32E5A14E-F4C4-AC44-83F8-27629C0C07D1}"/>
          </ac:picMkLst>
        </pc:picChg>
        <pc:picChg chg="add mod">
          <ac:chgData name="Yucheng Ma" userId="110486dbb051e715" providerId="LiveId" clId="{5E2821D4-63C4-6041-AA8C-37FF185DFEB5}" dt="2019-04-16T18:37:19.227" v="89" actId="164"/>
          <ac:picMkLst>
            <pc:docMk/>
            <pc:sldMk cId="3418764936" sldId="261"/>
            <ac:picMk id="5" creationId="{8961A7CC-00D9-554B-8B97-FE4A05BAE37F}"/>
          </ac:picMkLst>
        </pc:picChg>
        <pc:picChg chg="add mod">
          <ac:chgData name="Yucheng Ma" userId="110486dbb051e715" providerId="LiveId" clId="{5E2821D4-63C4-6041-AA8C-37FF185DFEB5}" dt="2019-04-16T18:44:56.258" v="121" actId="1076"/>
          <ac:picMkLst>
            <pc:docMk/>
            <pc:sldMk cId="3418764936" sldId="261"/>
            <ac:picMk id="6" creationId="{6080FD24-F1AD-2F4C-89E2-8714E5957E52}"/>
          </ac:picMkLst>
        </pc:picChg>
        <pc:picChg chg="add mod">
          <ac:chgData name="Yucheng Ma" userId="110486dbb051e715" providerId="LiveId" clId="{5E2821D4-63C4-6041-AA8C-37FF185DFEB5}" dt="2019-04-16T18:45:04.846" v="123" actId="1076"/>
          <ac:picMkLst>
            <pc:docMk/>
            <pc:sldMk cId="3418764936" sldId="261"/>
            <ac:picMk id="7" creationId="{4CC9B203-19A1-7640-8BB4-51CB9BB1A86B}"/>
          </ac:picMkLst>
        </pc:picChg>
      </pc:sldChg>
      <pc:sldChg chg="addSp delSp modSp add">
        <pc:chgData name="Yucheng Ma" userId="110486dbb051e715" providerId="LiveId" clId="{5E2821D4-63C4-6041-AA8C-37FF185DFEB5}" dt="2019-04-16T19:32:02.784" v="143" actId="1076"/>
        <pc:sldMkLst>
          <pc:docMk/>
          <pc:sldMk cId="1437398238" sldId="262"/>
        </pc:sldMkLst>
        <pc:spChg chg="del">
          <ac:chgData name="Yucheng Ma" userId="110486dbb051e715" providerId="LiveId" clId="{5E2821D4-63C4-6041-AA8C-37FF185DFEB5}" dt="2019-04-16T19:30:49.573" v="129" actId="478"/>
          <ac:spMkLst>
            <pc:docMk/>
            <pc:sldMk cId="1437398238" sldId="262"/>
            <ac:spMk id="2" creationId="{0F92EE69-7CBE-0045-A8E8-420659DA720D}"/>
          </ac:spMkLst>
        </pc:spChg>
        <pc:spChg chg="add mod">
          <ac:chgData name="Yucheng Ma" userId="110486dbb051e715" providerId="LiveId" clId="{5E2821D4-63C4-6041-AA8C-37FF185DFEB5}" dt="2019-04-16T19:31:11.416" v="134" actId="1076"/>
          <ac:spMkLst>
            <pc:docMk/>
            <pc:sldMk cId="1437398238" sldId="262"/>
            <ac:spMk id="3" creationId="{05426477-DC6A-2044-83E9-8D29F666A7F1}"/>
          </ac:spMkLst>
        </pc:spChg>
        <pc:picChg chg="add mod">
          <ac:chgData name="Yucheng Ma" userId="110486dbb051e715" providerId="LiveId" clId="{5E2821D4-63C4-6041-AA8C-37FF185DFEB5}" dt="2019-04-16T19:32:00.989" v="142" actId="1076"/>
          <ac:picMkLst>
            <pc:docMk/>
            <pc:sldMk cId="1437398238" sldId="262"/>
            <ac:picMk id="4" creationId="{051045FF-3523-3845-85ED-24178A24E64C}"/>
          </ac:picMkLst>
        </pc:picChg>
        <pc:picChg chg="add mod">
          <ac:chgData name="Yucheng Ma" userId="110486dbb051e715" providerId="LiveId" clId="{5E2821D4-63C4-6041-AA8C-37FF185DFEB5}" dt="2019-04-16T19:32:02.784" v="143" actId="1076"/>
          <ac:picMkLst>
            <pc:docMk/>
            <pc:sldMk cId="1437398238" sldId="262"/>
            <ac:picMk id="5" creationId="{72EE418B-7D93-C14D-BF81-0D0F42F32D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5E8B-C623-C54A-BCD1-CB96EFB5F6B2}" type="datetimeFigureOut">
              <a:rPr kumimoji="1" lang="zh-CN" altLang="en-US" smtClean="0"/>
              <a:t>2019/4/16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E9D0E-4DDD-784B-8141-B8A58B458F86}" type="slidenum">
              <a:rPr kumimoji="1" lang="zh-CN" altLang="en-US" smtClean="0"/>
              <a:t>‹#›</a:t>
            </a:fld>
            <a:endParaRPr kumimoji="1" lang="zh-CN" altLang="en-US"/>
          </a:p>
        </p:txBody>
      </p:sp>
    </p:spTree>
    <p:extLst>
      <p:ext uri="{BB962C8B-B14F-4D97-AF65-F5344CB8AC3E}">
        <p14:creationId xmlns:p14="http://schemas.microsoft.com/office/powerpoint/2010/main" val="54326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BE9D0E-4DDD-784B-8141-B8A58B458F86}" type="slidenum">
              <a:rPr kumimoji="1" lang="zh-CN" altLang="en-US" smtClean="0"/>
              <a:t>3</a:t>
            </a:fld>
            <a:endParaRPr kumimoji="1" lang="zh-CN" altLang="en-US"/>
          </a:p>
        </p:txBody>
      </p:sp>
    </p:spTree>
    <p:extLst>
      <p:ext uri="{BB962C8B-B14F-4D97-AF65-F5344CB8AC3E}">
        <p14:creationId xmlns:p14="http://schemas.microsoft.com/office/powerpoint/2010/main" val="35802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BE9D0E-4DDD-784B-8141-B8A58B458F86}" type="slidenum">
              <a:rPr kumimoji="1" lang="zh-CN" altLang="en-US" smtClean="0"/>
              <a:t>6</a:t>
            </a:fld>
            <a:endParaRPr kumimoji="1" lang="zh-CN" altLang="en-US"/>
          </a:p>
        </p:txBody>
      </p:sp>
    </p:spTree>
    <p:extLst>
      <p:ext uri="{BB962C8B-B14F-4D97-AF65-F5344CB8AC3E}">
        <p14:creationId xmlns:p14="http://schemas.microsoft.com/office/powerpoint/2010/main" val="392195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89792-0FBF-4ED3-9FB6-0AD9C7E622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9EB147-D5CD-4616-9329-407754A146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619F8E-3E2D-4133-A65E-6BC451E59307}"/>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33E0555F-2EB2-4361-91E0-D52B8CAD54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5551B-C4E8-4967-9973-F3AFBDE87F6B}"/>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92459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2FB2E-E15E-49AD-9368-84815E537D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08C261F-839C-4C79-A06F-89F2A256A9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E7539C-B0F7-4EC0-B418-422F50782EDC}"/>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77DF57BD-AA40-4725-BC70-F977998D2D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D6E206-5753-41B3-9D69-A80CFCB09655}"/>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94644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CCA7AD-DC8D-4142-A0D7-015BC48857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FEFB8A1-F267-4F1B-9DE0-6F3DEB64E0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457F9B-D0AC-4732-830A-0DC866392919}"/>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1DE409D7-431B-4883-82C6-1572BB2B84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81CC85-0009-47B8-BEA2-DA2239F321D6}"/>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20780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2BE5-D290-41D4-834F-196BE90CE2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6FB644-6F81-4B98-ABBB-BBEA85F0B3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04AF74-70B7-4989-8C53-5DA7E30E5C84}"/>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0F591990-0211-42F2-9905-C87C26DA03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ED8CA5-03E3-4605-A7B4-F50417A1A73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3912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171A4-C99E-445E-AE6F-6A2492E649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7823DD-6501-4C42-9513-53810A71D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6F7CC1-8016-4CAC-BD11-2A800E82D3F3}"/>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3933AA62-D9E0-4763-97C8-D0843B480E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E3357-00A5-4DD2-9386-912518A6B06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89921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D5F21-1D8F-484F-8E32-8E03C7FBCC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D615C6-4823-4FC9-B6F5-1E1CE52963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7AF73C9-C2C4-47AB-8BAD-BA374DE0F83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9C11B6-C98C-4EA9-B227-E24B74A1BE82}"/>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377CB836-BFC2-4471-B595-A032559B88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4C660A-35A0-49E9-BDF9-AA7FB99260B8}"/>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54515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4198B-3EDB-4116-9885-0D042BF157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214F51-D77C-4AE0-A9C7-212E192E6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78978-A399-4729-ABAE-BEFE765C41D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11F8AB-358C-4604-B280-EC09DB9BF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55D3D9-B656-4E2C-A191-D7EFAF3387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768B98-2BAF-4D95-86CB-DEDD3F645B46}"/>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8" name="页脚占位符 7">
            <a:extLst>
              <a:ext uri="{FF2B5EF4-FFF2-40B4-BE49-F238E27FC236}">
                <a16:creationId xmlns:a16="http://schemas.microsoft.com/office/drawing/2014/main" id="{EC991017-F016-4DCC-BEC7-7D273191246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3D34A73-7250-4B8F-88AA-7EB5E442FAE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101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0B3A6-1EAB-4658-9C37-E749F163FBC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CEC096-E4BE-49A6-8D4C-DC03933614EE}"/>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4" name="页脚占位符 3">
            <a:extLst>
              <a:ext uri="{FF2B5EF4-FFF2-40B4-BE49-F238E27FC236}">
                <a16:creationId xmlns:a16="http://schemas.microsoft.com/office/drawing/2014/main" id="{4309240D-80E8-43A6-BA58-2347D395B9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BBBC505-97AE-4725-9870-856B3BF50BE5}"/>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90583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B5FB781-E33A-4B38-B9FA-18AD2BFEC072}"/>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3" name="页脚占位符 2">
            <a:extLst>
              <a:ext uri="{FF2B5EF4-FFF2-40B4-BE49-F238E27FC236}">
                <a16:creationId xmlns:a16="http://schemas.microsoft.com/office/drawing/2014/main" id="{E0D10C64-7F00-4D4B-BBDC-9D41F392C81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721593B-752E-43D5-AA50-520A6B6A2110}"/>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43610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B2E78-1172-4F51-A990-8606FB7D9B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56B263-62FF-49EE-B804-C164CEA27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F28096-DA97-4096-9BC9-E73BFE5A4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9C4101-4C1A-4951-A8D8-6A3525163F85}"/>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00F085BE-B999-4554-9361-023B4DB8D8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DC9539-0451-4D0E-9E65-22D2D8A089F0}"/>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94102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5E978-78CD-4098-8B13-D8FD75E5F6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C27DEF-B787-4AC9-9470-F2107E4E7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421264-8C17-491F-A117-4DE31404F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5C8F53-D56B-4071-9D2F-9CDB3CB25EC8}"/>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429604EC-1B2F-4723-8E49-C71E52574B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6F25D8-B069-4EFA-994E-824B4076FCE9}"/>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69684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92AFFA-1078-4903-9F50-7971BEB75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D775CB-2826-4A54-B71A-3B869A9BD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D42E89-87B1-430C-A9CA-169114BC6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A5C52BF6-C996-434B-AFE1-E85ECEC67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1992F5-E5CF-45F3-A797-7CF0ECB38F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868091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ichaeltyler.co.uk/10-apps-visitor-china/" TargetMode="External"/><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7C0C0-F968-4BDA-8BD7-A2DD13C8FF05}"/>
              </a:ext>
            </a:extLst>
          </p:cNvPr>
          <p:cNvSpPr>
            <a:spLocks noGrp="1"/>
          </p:cNvSpPr>
          <p:nvPr>
            <p:ph type="title"/>
          </p:nvPr>
        </p:nvSpPr>
        <p:spPr>
          <a:xfrm>
            <a:off x="648929" y="1117537"/>
            <a:ext cx="3651467" cy="1676603"/>
          </a:xfrm>
        </p:spPr>
        <p:txBody>
          <a:bodyPr vert="horz" lIns="91440" tIns="45720" rIns="91440" bIns="45720" rtlCol="0" anchor="ctr">
            <a:normAutofit fontScale="90000"/>
          </a:bodyPr>
          <a:lstStyle/>
          <a:p>
            <a:r>
              <a:rPr lang="en-US" altLang="zh-CN" sz="6000" dirty="0"/>
              <a:t>Image Translator</a:t>
            </a:r>
          </a:p>
        </p:txBody>
      </p:sp>
      <p:sp>
        <p:nvSpPr>
          <p:cNvPr id="4" name="文本占位符 3">
            <a:extLst>
              <a:ext uri="{FF2B5EF4-FFF2-40B4-BE49-F238E27FC236}">
                <a16:creationId xmlns:a16="http://schemas.microsoft.com/office/drawing/2014/main" id="{FCBF05BD-0997-4EF9-B43F-D617B467B807}"/>
              </a:ext>
            </a:extLst>
          </p:cNvPr>
          <p:cNvSpPr>
            <a:spLocks noGrp="1"/>
          </p:cNvSpPr>
          <p:nvPr>
            <p:ph type="body" sz="half" idx="2"/>
          </p:nvPr>
        </p:nvSpPr>
        <p:spPr>
          <a:xfrm>
            <a:off x="648929" y="4197026"/>
            <a:ext cx="3651466" cy="2256704"/>
          </a:xfrm>
        </p:spPr>
        <p:txBody>
          <a:bodyPr vert="horz" lIns="91440" tIns="45720" rIns="91440" bIns="45720" rtlCol="0">
            <a:normAutofit/>
          </a:bodyPr>
          <a:lstStyle/>
          <a:p>
            <a:pPr indent="-228600">
              <a:buFont typeface="Arial" panose="020B0604020202020204" pitchFamily="34" charset="0"/>
              <a:buChar char="•"/>
            </a:pPr>
            <a:r>
              <a:rPr lang="en-US" altLang="zh-CN" sz="2400" dirty="0">
                <a:latin typeface="Adobe Caslon Pro Bold" panose="0205070206050A020403" pitchFamily="18" charset="0"/>
              </a:rPr>
              <a:t>Andy Liu</a:t>
            </a:r>
          </a:p>
          <a:p>
            <a:pPr indent="-228600">
              <a:buFont typeface="Arial" panose="020B0604020202020204" pitchFamily="34" charset="0"/>
              <a:buChar char="•"/>
            </a:pPr>
            <a:r>
              <a:rPr lang="en-US" altLang="zh-CN" sz="2400" dirty="0">
                <a:latin typeface="Adobe Caslon Pro Bold" panose="0205070206050A020403" pitchFamily="18" charset="0"/>
              </a:rPr>
              <a:t>Dakota Williams</a:t>
            </a:r>
          </a:p>
          <a:p>
            <a:pPr indent="-228600">
              <a:buFont typeface="Arial" panose="020B0604020202020204" pitchFamily="34" charset="0"/>
              <a:buChar char="•"/>
            </a:pPr>
            <a:r>
              <a:rPr lang="en-US" altLang="zh-CN" sz="2400" dirty="0">
                <a:latin typeface="Adobe Caslon Pro Bold" panose="0205070206050A020403" pitchFamily="18" charset="0"/>
              </a:rPr>
              <a:t>Yiming Sun</a:t>
            </a:r>
          </a:p>
          <a:p>
            <a:pPr indent="-228600">
              <a:buFont typeface="Arial" panose="020B0604020202020204" pitchFamily="34" charset="0"/>
              <a:buChar char="•"/>
            </a:pPr>
            <a:r>
              <a:rPr lang="en-US" altLang="zh-CN" sz="2400" dirty="0">
                <a:latin typeface="Adobe Caslon Pro Bold" panose="0205070206050A020403" pitchFamily="18" charset="0"/>
              </a:rPr>
              <a:t>Yucheng Ma</a:t>
            </a:r>
          </a:p>
        </p:txBody>
      </p:sp>
      <p:pic>
        <p:nvPicPr>
          <p:cNvPr id="6" name="内容占位符 5">
            <a:extLst>
              <a:ext uri="{FF2B5EF4-FFF2-40B4-BE49-F238E27FC236}">
                <a16:creationId xmlns:a16="http://schemas.microsoft.com/office/drawing/2014/main" id="{784A5DDB-A2E2-4933-B478-AABEC70FD12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201" r="-2" b="-2"/>
          <a:stretch/>
        </p:blipFill>
        <p:spPr>
          <a:xfrm>
            <a:off x="5606642" y="0"/>
            <a:ext cx="6356758" cy="5771866"/>
          </a:xfrm>
          <a:prstGeom prst="rect">
            <a:avLst/>
          </a:prstGeom>
          <a:effectLst/>
        </p:spPr>
      </p:pic>
      <p:sp>
        <p:nvSpPr>
          <p:cNvPr id="7" name="文本框 6">
            <a:extLst>
              <a:ext uri="{FF2B5EF4-FFF2-40B4-BE49-F238E27FC236}">
                <a16:creationId xmlns:a16="http://schemas.microsoft.com/office/drawing/2014/main" id="{62E2CF59-15DD-4FBB-86D5-5B7B707A564D}"/>
              </a:ext>
            </a:extLst>
          </p:cNvPr>
          <p:cNvSpPr txBox="1"/>
          <p:nvPr/>
        </p:nvSpPr>
        <p:spPr>
          <a:xfrm>
            <a:off x="10428377" y="6870700"/>
            <a:ext cx="1763623"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3" tooltip="http://www.michaeltyler.co.uk/10-apps-visitor-china/">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zh-CN" altLang="en-US" sz="700">
              <a:solidFill>
                <a:srgbClr val="FFFFFF"/>
              </a:solidFill>
            </a:endParaRPr>
          </a:p>
        </p:txBody>
      </p:sp>
    </p:spTree>
    <p:extLst>
      <p:ext uri="{BB962C8B-B14F-4D97-AF65-F5344CB8AC3E}">
        <p14:creationId xmlns:p14="http://schemas.microsoft.com/office/powerpoint/2010/main" val="421691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4">
            <a:extLst>
              <a:ext uri="{FF2B5EF4-FFF2-40B4-BE49-F238E27FC236}">
                <a16:creationId xmlns:a16="http://schemas.microsoft.com/office/drawing/2014/main" id="{9623F35C-D59D-4D2A-BB2C-2CE0CF9CDFF4}"/>
              </a:ext>
            </a:extLst>
          </p:cNvPr>
          <p:cNvSpPr>
            <a:spLocks noGrp="1"/>
          </p:cNvSpPr>
          <p:nvPr>
            <p:ph type="title"/>
          </p:nvPr>
        </p:nvSpPr>
        <p:spPr>
          <a:xfrm>
            <a:off x="838200" y="963877"/>
            <a:ext cx="3494352" cy="4930246"/>
          </a:xfrm>
        </p:spPr>
        <p:txBody>
          <a:bodyPr vert="horz" lIns="91440" tIns="45720" rIns="91440" bIns="45720" rtlCol="0" anchor="ctr">
            <a:normAutofit/>
          </a:bodyPr>
          <a:lstStyle/>
          <a:p>
            <a:pPr algn="r"/>
            <a:r>
              <a:rPr lang="en-US" altLang="zh-CN" kern="1200" dirty="0">
                <a:solidFill>
                  <a:schemeClr val="accent1"/>
                </a:solidFill>
                <a:latin typeface="+mj-lt"/>
                <a:ea typeface="+mj-ea"/>
                <a:cs typeface="+mj-cs"/>
              </a:rPr>
              <a:t>Project Intro</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A7B2AB7-9817-4069-BC74-F4D285ADBE37}"/>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a:lnSpc>
                <a:spcPct val="90000"/>
              </a:lnSpc>
              <a:spcAft>
                <a:spcPts val="600"/>
              </a:spcAft>
            </a:pPr>
            <a:r>
              <a:rPr lang="en-US" altLang="zh-CN" sz="2200" dirty="0"/>
              <a:t>We hope that this will make it easier for tourists and students to communicate and take notes. Sometimes professors talk/write too fast, and the only option left for these students is to take pictures. This is where our program will come in .</a:t>
            </a:r>
          </a:p>
        </p:txBody>
      </p:sp>
    </p:spTree>
    <p:extLst>
      <p:ext uri="{BB962C8B-B14F-4D97-AF65-F5344CB8AC3E}">
        <p14:creationId xmlns:p14="http://schemas.microsoft.com/office/powerpoint/2010/main" val="19934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5426477-DC6A-2044-83E9-8D29F666A7F1}"/>
              </a:ext>
            </a:extLst>
          </p:cNvPr>
          <p:cNvSpPr/>
          <p:nvPr/>
        </p:nvSpPr>
        <p:spPr>
          <a:xfrm>
            <a:off x="1555898" y="5314230"/>
            <a:ext cx="9080204" cy="840230"/>
          </a:xfrm>
          <a:prstGeom prst="rect">
            <a:avLst/>
          </a:prstGeom>
        </p:spPr>
        <p:txBody>
          <a:bodyPr wrap="square">
            <a:spAutoFit/>
          </a:bodyPr>
          <a:lstStyle/>
          <a:p>
            <a:pPr>
              <a:lnSpc>
                <a:spcPct val="90000"/>
              </a:lnSpc>
              <a:spcAft>
                <a:spcPts val="600"/>
              </a:spcAft>
            </a:pPr>
            <a:r>
              <a:rPr lang="en-US" altLang="zh-CN" dirty="0"/>
              <a:t>Yucheng and </a:t>
            </a:r>
            <a:r>
              <a:rPr lang="en-US" altLang="zh-CN" dirty="0" err="1"/>
              <a:t>Yiming</a:t>
            </a:r>
            <a:r>
              <a:rPr lang="en-US" altLang="zh-CN" dirty="0"/>
              <a:t> are international students. They can fluently communicate with everyone in English. But in the classroom, they are still struggling in many professional vocabulary. That's why we have this idea about our project.</a:t>
            </a:r>
          </a:p>
        </p:txBody>
      </p:sp>
      <p:pic>
        <p:nvPicPr>
          <p:cNvPr id="4" name="图片 3">
            <a:extLst>
              <a:ext uri="{FF2B5EF4-FFF2-40B4-BE49-F238E27FC236}">
                <a16:creationId xmlns:a16="http://schemas.microsoft.com/office/drawing/2014/main" id="{051045FF-3523-3845-85ED-24178A24E64C}"/>
              </a:ext>
            </a:extLst>
          </p:cNvPr>
          <p:cNvPicPr>
            <a:picLocks noChangeAspect="1"/>
          </p:cNvPicPr>
          <p:nvPr/>
        </p:nvPicPr>
        <p:blipFill>
          <a:blip r:embed="rId3"/>
          <a:stretch>
            <a:fillRect/>
          </a:stretch>
        </p:blipFill>
        <p:spPr>
          <a:xfrm>
            <a:off x="6925502" y="1144920"/>
            <a:ext cx="4762500" cy="3568700"/>
          </a:xfrm>
          <a:prstGeom prst="rect">
            <a:avLst/>
          </a:prstGeom>
        </p:spPr>
      </p:pic>
      <p:pic>
        <p:nvPicPr>
          <p:cNvPr id="5" name="图片 4">
            <a:extLst>
              <a:ext uri="{FF2B5EF4-FFF2-40B4-BE49-F238E27FC236}">
                <a16:creationId xmlns:a16="http://schemas.microsoft.com/office/drawing/2014/main" id="{72EE418B-7D93-C14D-BF81-0D0F42F32DD1}"/>
              </a:ext>
            </a:extLst>
          </p:cNvPr>
          <p:cNvPicPr>
            <a:picLocks noChangeAspect="1"/>
          </p:cNvPicPr>
          <p:nvPr/>
        </p:nvPicPr>
        <p:blipFill>
          <a:blip r:embed="rId4"/>
          <a:stretch>
            <a:fillRect/>
          </a:stretch>
        </p:blipFill>
        <p:spPr>
          <a:xfrm>
            <a:off x="717090" y="1144920"/>
            <a:ext cx="5378910" cy="3568700"/>
          </a:xfrm>
          <a:prstGeom prst="rect">
            <a:avLst/>
          </a:prstGeom>
        </p:spPr>
      </p:pic>
    </p:spTree>
    <p:extLst>
      <p:ext uri="{BB962C8B-B14F-4D97-AF65-F5344CB8AC3E}">
        <p14:creationId xmlns:p14="http://schemas.microsoft.com/office/powerpoint/2010/main" val="143739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FD951B-B7C4-44EA-BB7E-39EA396DEC32}"/>
              </a:ext>
            </a:extLst>
          </p:cNvPr>
          <p:cNvSpPr>
            <a:spLocks noGrp="1"/>
          </p:cNvSpPr>
          <p:nvPr>
            <p:ph type="title"/>
          </p:nvPr>
        </p:nvSpPr>
        <p:spPr>
          <a:xfrm>
            <a:off x="1107231" y="523745"/>
            <a:ext cx="4900127" cy="1325563"/>
          </a:xfrm>
        </p:spPr>
        <p:txBody>
          <a:bodyPr/>
          <a:lstStyle/>
          <a:p>
            <a:r>
              <a:rPr lang="en-US" altLang="zh-CN" dirty="0"/>
              <a:t>OCR Technology</a:t>
            </a:r>
            <a:endParaRPr lang="zh-CN" altLang="en-US" dirty="0"/>
          </a:p>
        </p:txBody>
      </p:sp>
      <p:pic>
        <p:nvPicPr>
          <p:cNvPr id="1026" name="Picture 2" descr="âocr techâçå¾çæç´¢ç»æ">
            <a:extLst>
              <a:ext uri="{FF2B5EF4-FFF2-40B4-BE49-F238E27FC236}">
                <a16:creationId xmlns:a16="http://schemas.microsoft.com/office/drawing/2014/main" id="{4E5012F0-2ECF-4059-ADEA-C41803D1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864" y="1849308"/>
            <a:ext cx="3554186" cy="24346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B3C6928-F81E-48C7-AD38-0B585558367E}"/>
              </a:ext>
            </a:extLst>
          </p:cNvPr>
          <p:cNvSpPr txBox="1"/>
          <p:nvPr/>
        </p:nvSpPr>
        <p:spPr>
          <a:xfrm>
            <a:off x="1107231" y="2350098"/>
            <a:ext cx="4362063" cy="3970318"/>
          </a:xfrm>
          <a:prstGeom prst="rect">
            <a:avLst/>
          </a:prstGeom>
          <a:noFill/>
        </p:spPr>
        <p:txBody>
          <a:bodyPr wrap="square" rtlCol="0">
            <a:spAutoFit/>
          </a:bodyPr>
          <a:lstStyle/>
          <a:p>
            <a:r>
              <a:rPr lang="en-US" altLang="zh-CN" dirty="0">
                <a:solidFill>
                  <a:srgbClr val="FF0000"/>
                </a:solidFill>
              </a:rPr>
              <a:t>Optical character recognition </a:t>
            </a:r>
            <a:r>
              <a:rPr lang="en-US" altLang="zh-CN" dirty="0"/>
              <a:t>or </a:t>
            </a:r>
            <a:r>
              <a:rPr lang="en-US" altLang="zh-CN" dirty="0">
                <a:solidFill>
                  <a:srgbClr val="FF0000"/>
                </a:solidFill>
              </a:rPr>
              <a:t>optical character reader</a:t>
            </a:r>
            <a:r>
              <a:rPr lang="en-US" altLang="zh-CN" dirty="0"/>
              <a:t>, often abbreviated as OCR, is the mechanical or electronic conversion of images of typed, handwritten or printed text into machine-encoded text, whether from a scanned document, a photo of a document, a scene-photo (for example the text on signs and billboards in a landscape photo) or from subtitle text superimposed on an image (for example from a television broadcast)</a:t>
            </a:r>
            <a:r>
              <a:rPr lang="zh-CN" altLang="en-US" dirty="0"/>
              <a:t>。</a:t>
            </a:r>
            <a:endParaRPr lang="en-US" altLang="zh-CN" dirty="0"/>
          </a:p>
          <a:p>
            <a:endParaRPr lang="en-US" altLang="zh-CN" dirty="0"/>
          </a:p>
          <a:p>
            <a:r>
              <a:rPr lang="en-US" altLang="zh-CN" dirty="0"/>
              <a:t>			——Wikipedia</a:t>
            </a:r>
          </a:p>
        </p:txBody>
      </p:sp>
    </p:spTree>
    <p:extLst>
      <p:ext uri="{BB962C8B-B14F-4D97-AF65-F5344CB8AC3E}">
        <p14:creationId xmlns:p14="http://schemas.microsoft.com/office/powerpoint/2010/main" val="372324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F99DF-3D76-44F8-932E-7C74FAFD26D2}"/>
              </a:ext>
            </a:extLst>
          </p:cNvPr>
          <p:cNvSpPr>
            <a:spLocks noGrp="1"/>
          </p:cNvSpPr>
          <p:nvPr>
            <p:ph type="title"/>
          </p:nvPr>
        </p:nvSpPr>
        <p:spPr/>
        <p:txBody>
          <a:bodyPr/>
          <a:lstStyle/>
          <a:p>
            <a:pPr algn="ctr"/>
            <a:r>
              <a:rPr lang="en-US" altLang="zh-CN" b="1" dirty="0"/>
              <a:t>Our Image translator</a:t>
            </a:r>
            <a:endParaRPr lang="zh-CN" altLang="en-US" b="1" dirty="0"/>
          </a:p>
        </p:txBody>
      </p:sp>
      <p:grpSp>
        <p:nvGrpSpPr>
          <p:cNvPr id="9" name="组合 8">
            <a:extLst>
              <a:ext uri="{FF2B5EF4-FFF2-40B4-BE49-F238E27FC236}">
                <a16:creationId xmlns:a16="http://schemas.microsoft.com/office/drawing/2014/main" id="{78C3755C-9286-49C9-B406-F14DE03A1A38}"/>
              </a:ext>
            </a:extLst>
          </p:cNvPr>
          <p:cNvGrpSpPr/>
          <p:nvPr/>
        </p:nvGrpSpPr>
        <p:grpSpPr>
          <a:xfrm>
            <a:off x="433471" y="2275026"/>
            <a:ext cx="3939779" cy="2803949"/>
            <a:chOff x="433471" y="2275026"/>
            <a:chExt cx="3939779" cy="2803949"/>
          </a:xfrm>
        </p:grpSpPr>
        <p:pic>
          <p:nvPicPr>
            <p:cNvPr id="4" name="Picture 6" descr="âocr techâçå¾çæç´¢ç»æ">
              <a:extLst>
                <a:ext uri="{FF2B5EF4-FFF2-40B4-BE49-F238E27FC236}">
                  <a16:creationId xmlns:a16="http://schemas.microsoft.com/office/drawing/2014/main" id="{F0106D1D-439A-4C39-8D3F-BFB05B400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71" y="2275026"/>
              <a:ext cx="3939779" cy="243461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71B28A1-C58A-4511-B4A1-845CA5FA92FC}"/>
                </a:ext>
              </a:extLst>
            </p:cNvPr>
            <p:cNvSpPr txBox="1"/>
            <p:nvPr/>
          </p:nvSpPr>
          <p:spPr>
            <a:xfrm>
              <a:off x="611882" y="4709643"/>
              <a:ext cx="3582955" cy="369332"/>
            </a:xfrm>
            <a:prstGeom prst="rect">
              <a:avLst/>
            </a:prstGeom>
            <a:noFill/>
          </p:spPr>
          <p:txBody>
            <a:bodyPr wrap="square" rtlCol="0">
              <a:spAutoFit/>
            </a:bodyPr>
            <a:lstStyle/>
            <a:p>
              <a:r>
                <a:rPr lang="en-US" altLang="zh-CN" dirty="0"/>
                <a:t>Change the image words to text</a:t>
              </a:r>
              <a:endParaRPr lang="zh-CN" altLang="en-US" dirty="0"/>
            </a:p>
          </p:txBody>
        </p:sp>
      </p:grpSp>
      <p:grpSp>
        <p:nvGrpSpPr>
          <p:cNvPr id="10" name="组合 9">
            <a:extLst>
              <a:ext uri="{FF2B5EF4-FFF2-40B4-BE49-F238E27FC236}">
                <a16:creationId xmlns:a16="http://schemas.microsoft.com/office/drawing/2014/main" id="{C8986767-B6B8-416A-9BFB-99062595E474}"/>
              </a:ext>
            </a:extLst>
          </p:cNvPr>
          <p:cNvGrpSpPr/>
          <p:nvPr/>
        </p:nvGrpSpPr>
        <p:grpSpPr>
          <a:xfrm>
            <a:off x="5356501" y="2689501"/>
            <a:ext cx="1478999" cy="2389474"/>
            <a:chOff x="5356501" y="2689501"/>
            <a:chExt cx="1478999" cy="2389474"/>
          </a:xfrm>
        </p:grpSpPr>
        <p:pic>
          <p:nvPicPr>
            <p:cNvPr id="2052" name="Picture 4" descr="âtranslatorâçå¾çæç´¢ç»æ">
              <a:extLst>
                <a:ext uri="{FF2B5EF4-FFF2-40B4-BE49-F238E27FC236}">
                  <a16:creationId xmlns:a16="http://schemas.microsoft.com/office/drawing/2014/main" id="{CF438D23-ECE4-4E23-93A3-C2E070475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501" y="2689501"/>
              <a:ext cx="1478998" cy="1478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439EC77-265F-4F1B-A514-32A512112567}"/>
                </a:ext>
              </a:extLst>
            </p:cNvPr>
            <p:cNvSpPr txBox="1"/>
            <p:nvPr/>
          </p:nvSpPr>
          <p:spPr>
            <a:xfrm>
              <a:off x="5546324" y="4709643"/>
              <a:ext cx="1289176" cy="369332"/>
            </a:xfrm>
            <a:prstGeom prst="rect">
              <a:avLst/>
            </a:prstGeom>
            <a:noFill/>
          </p:spPr>
          <p:txBody>
            <a:bodyPr wrap="square" rtlCol="0">
              <a:spAutoFit/>
            </a:bodyPr>
            <a:lstStyle/>
            <a:p>
              <a:r>
                <a:rPr lang="en-US" altLang="zh-CN" dirty="0"/>
                <a:t>Translate</a:t>
              </a:r>
              <a:endParaRPr lang="zh-CN" altLang="en-US" dirty="0"/>
            </a:p>
          </p:txBody>
        </p:sp>
      </p:grpSp>
      <p:grpSp>
        <p:nvGrpSpPr>
          <p:cNvPr id="11" name="组合 10">
            <a:extLst>
              <a:ext uri="{FF2B5EF4-FFF2-40B4-BE49-F238E27FC236}">
                <a16:creationId xmlns:a16="http://schemas.microsoft.com/office/drawing/2014/main" id="{718A71EC-D630-456E-AA82-06F16483CBDF}"/>
              </a:ext>
            </a:extLst>
          </p:cNvPr>
          <p:cNvGrpSpPr/>
          <p:nvPr/>
        </p:nvGrpSpPr>
        <p:grpSpPr>
          <a:xfrm>
            <a:off x="8204732" y="2689501"/>
            <a:ext cx="3553797" cy="2389474"/>
            <a:chOff x="8204732" y="2689501"/>
            <a:chExt cx="3553797" cy="2389474"/>
          </a:xfrm>
        </p:grpSpPr>
        <p:pic>
          <p:nvPicPr>
            <p:cNvPr id="2054" name="Picture 6" descr="âtranslatorâçå¾çæç´¢ç»æ">
              <a:extLst>
                <a:ext uri="{FF2B5EF4-FFF2-40B4-BE49-F238E27FC236}">
                  <a16:creationId xmlns:a16="http://schemas.microsoft.com/office/drawing/2014/main" id="{B9CE1CFF-DF3A-4350-847C-2B6971D10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732" y="2689501"/>
              <a:ext cx="3553797" cy="15230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4A254B7-61D2-432A-96BC-9586D15C1D3B}"/>
                </a:ext>
              </a:extLst>
            </p:cNvPr>
            <p:cNvSpPr txBox="1"/>
            <p:nvPr/>
          </p:nvSpPr>
          <p:spPr>
            <a:xfrm>
              <a:off x="8989481" y="4709643"/>
              <a:ext cx="1984297" cy="369332"/>
            </a:xfrm>
            <a:prstGeom prst="rect">
              <a:avLst/>
            </a:prstGeom>
            <a:noFill/>
          </p:spPr>
          <p:txBody>
            <a:bodyPr wrap="square" rtlCol="0">
              <a:spAutoFit/>
            </a:bodyPr>
            <a:lstStyle/>
            <a:p>
              <a:r>
                <a:rPr lang="en-US" altLang="zh-CN" dirty="0"/>
                <a:t>Translated words</a:t>
              </a:r>
              <a:endParaRPr lang="zh-CN" altLang="en-US" dirty="0"/>
            </a:p>
          </p:txBody>
        </p:sp>
      </p:grpSp>
    </p:spTree>
    <p:extLst>
      <p:ext uri="{BB962C8B-B14F-4D97-AF65-F5344CB8AC3E}">
        <p14:creationId xmlns:p14="http://schemas.microsoft.com/office/powerpoint/2010/main" val="397530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08B76-0D04-EB4F-A1E6-4405B0D00F9C}"/>
              </a:ext>
            </a:extLst>
          </p:cNvPr>
          <p:cNvSpPr>
            <a:spLocks noGrp="1"/>
          </p:cNvSpPr>
          <p:nvPr>
            <p:ph type="title"/>
          </p:nvPr>
        </p:nvSpPr>
        <p:spPr/>
        <p:txBody>
          <a:bodyPr/>
          <a:lstStyle/>
          <a:p>
            <a:pPr algn="ctr"/>
            <a:r>
              <a:rPr kumimoji="1" lang="en-US" altLang="zh-CN" dirty="0"/>
              <a:t>Main Tools</a:t>
            </a:r>
            <a:endParaRPr kumimoji="1" lang="zh-CN" altLang="en-US" dirty="0"/>
          </a:p>
        </p:txBody>
      </p:sp>
      <p:grpSp>
        <p:nvGrpSpPr>
          <p:cNvPr id="10" name="组合 9">
            <a:extLst>
              <a:ext uri="{FF2B5EF4-FFF2-40B4-BE49-F238E27FC236}">
                <a16:creationId xmlns:a16="http://schemas.microsoft.com/office/drawing/2014/main" id="{A46CB484-6C62-EA41-AD33-1D6CB3E9F4DF}"/>
              </a:ext>
            </a:extLst>
          </p:cNvPr>
          <p:cNvGrpSpPr/>
          <p:nvPr/>
        </p:nvGrpSpPr>
        <p:grpSpPr>
          <a:xfrm>
            <a:off x="2301608" y="2268483"/>
            <a:ext cx="3794392" cy="3335705"/>
            <a:chOff x="431477" y="2854105"/>
            <a:chExt cx="3794392" cy="3335705"/>
          </a:xfrm>
        </p:grpSpPr>
        <p:pic>
          <p:nvPicPr>
            <p:cNvPr id="5" name="图片 4">
              <a:extLst>
                <a:ext uri="{FF2B5EF4-FFF2-40B4-BE49-F238E27FC236}">
                  <a16:creationId xmlns:a16="http://schemas.microsoft.com/office/drawing/2014/main" id="{8961A7CC-00D9-554B-8B97-FE4A05BAE37F}"/>
                </a:ext>
              </a:extLst>
            </p:cNvPr>
            <p:cNvPicPr>
              <a:picLocks noChangeAspect="1"/>
            </p:cNvPicPr>
            <p:nvPr/>
          </p:nvPicPr>
          <p:blipFill>
            <a:blip r:embed="rId3"/>
            <a:stretch>
              <a:fillRect/>
            </a:stretch>
          </p:blipFill>
          <p:spPr>
            <a:xfrm>
              <a:off x="1041671" y="2854105"/>
              <a:ext cx="2576233" cy="1802956"/>
            </a:xfrm>
            <a:prstGeom prst="rect">
              <a:avLst/>
            </a:prstGeom>
          </p:spPr>
        </p:pic>
        <p:pic>
          <p:nvPicPr>
            <p:cNvPr id="6" name="图片 5">
              <a:extLst>
                <a:ext uri="{FF2B5EF4-FFF2-40B4-BE49-F238E27FC236}">
                  <a16:creationId xmlns:a16="http://schemas.microsoft.com/office/drawing/2014/main" id="{6080FD24-F1AD-2F4C-89E2-8714E5957E52}"/>
                </a:ext>
              </a:extLst>
            </p:cNvPr>
            <p:cNvPicPr>
              <a:picLocks noChangeAspect="1"/>
            </p:cNvPicPr>
            <p:nvPr/>
          </p:nvPicPr>
          <p:blipFill>
            <a:blip r:embed="rId4"/>
            <a:stretch>
              <a:fillRect/>
            </a:stretch>
          </p:blipFill>
          <p:spPr>
            <a:xfrm>
              <a:off x="853171" y="4748232"/>
              <a:ext cx="943474" cy="943474"/>
            </a:xfrm>
            <a:prstGeom prst="rect">
              <a:avLst/>
            </a:prstGeom>
          </p:spPr>
        </p:pic>
        <p:pic>
          <p:nvPicPr>
            <p:cNvPr id="7" name="图片 6">
              <a:extLst>
                <a:ext uri="{FF2B5EF4-FFF2-40B4-BE49-F238E27FC236}">
                  <a16:creationId xmlns:a16="http://schemas.microsoft.com/office/drawing/2014/main" id="{4CC9B203-19A1-7640-8BB4-51CB9BB1A86B}"/>
                </a:ext>
              </a:extLst>
            </p:cNvPr>
            <p:cNvPicPr>
              <a:picLocks noChangeAspect="1"/>
            </p:cNvPicPr>
            <p:nvPr/>
          </p:nvPicPr>
          <p:blipFill>
            <a:blip r:embed="rId5"/>
            <a:stretch>
              <a:fillRect/>
            </a:stretch>
          </p:blipFill>
          <p:spPr>
            <a:xfrm>
              <a:off x="2860701" y="4736090"/>
              <a:ext cx="943474" cy="943474"/>
            </a:xfrm>
            <a:prstGeom prst="rect">
              <a:avLst/>
            </a:prstGeom>
          </p:spPr>
        </p:pic>
        <p:sp>
          <p:nvSpPr>
            <p:cNvPr id="8" name="文本框 7">
              <a:extLst>
                <a:ext uri="{FF2B5EF4-FFF2-40B4-BE49-F238E27FC236}">
                  <a16:creationId xmlns:a16="http://schemas.microsoft.com/office/drawing/2014/main" id="{0A693D73-9994-A54F-ADBD-A5A29A57AC55}"/>
                </a:ext>
              </a:extLst>
            </p:cNvPr>
            <p:cNvSpPr txBox="1"/>
            <p:nvPr/>
          </p:nvSpPr>
          <p:spPr>
            <a:xfrm>
              <a:off x="431477" y="5820478"/>
              <a:ext cx="1786862" cy="369332"/>
            </a:xfrm>
            <a:prstGeom prst="rect">
              <a:avLst/>
            </a:prstGeom>
            <a:noFill/>
          </p:spPr>
          <p:txBody>
            <a:bodyPr wrap="square" rtlCol="0">
              <a:spAutoFit/>
            </a:bodyPr>
            <a:lstStyle/>
            <a:p>
              <a:pPr algn="ctr"/>
              <a:r>
                <a:rPr kumimoji="1" lang="en-US" altLang="zh-CN" dirty="0"/>
                <a:t>Vision API</a:t>
              </a:r>
              <a:endParaRPr kumimoji="1" lang="zh-CN" altLang="en-US" dirty="0"/>
            </a:p>
          </p:txBody>
        </p:sp>
        <p:sp>
          <p:nvSpPr>
            <p:cNvPr id="9" name="文本框 8">
              <a:extLst>
                <a:ext uri="{FF2B5EF4-FFF2-40B4-BE49-F238E27FC236}">
                  <a16:creationId xmlns:a16="http://schemas.microsoft.com/office/drawing/2014/main" id="{96CF00B1-DDF3-A34C-9A51-4BEC6F1DE571}"/>
                </a:ext>
              </a:extLst>
            </p:cNvPr>
            <p:cNvSpPr txBox="1"/>
            <p:nvPr/>
          </p:nvSpPr>
          <p:spPr>
            <a:xfrm>
              <a:off x="2439007" y="5820478"/>
              <a:ext cx="1786862" cy="369332"/>
            </a:xfrm>
            <a:prstGeom prst="rect">
              <a:avLst/>
            </a:prstGeom>
            <a:noFill/>
          </p:spPr>
          <p:txBody>
            <a:bodyPr wrap="square" rtlCol="0">
              <a:spAutoFit/>
            </a:bodyPr>
            <a:lstStyle/>
            <a:p>
              <a:pPr algn="ctr"/>
              <a:r>
                <a:rPr kumimoji="1" lang="en-US" altLang="zh-CN" dirty="0"/>
                <a:t>Translate API</a:t>
              </a:r>
              <a:endParaRPr kumimoji="1" lang="zh-CN" altLang="en-US" dirty="0"/>
            </a:p>
          </p:txBody>
        </p:sp>
      </p:grpSp>
      <p:grpSp>
        <p:nvGrpSpPr>
          <p:cNvPr id="12" name="组合 11">
            <a:extLst>
              <a:ext uri="{FF2B5EF4-FFF2-40B4-BE49-F238E27FC236}">
                <a16:creationId xmlns:a16="http://schemas.microsoft.com/office/drawing/2014/main" id="{A1038BA4-BE01-D341-A92E-CD96C5DB8294}"/>
              </a:ext>
            </a:extLst>
          </p:cNvPr>
          <p:cNvGrpSpPr/>
          <p:nvPr/>
        </p:nvGrpSpPr>
        <p:grpSpPr>
          <a:xfrm>
            <a:off x="7522212" y="2831391"/>
            <a:ext cx="1786862" cy="2772797"/>
            <a:chOff x="7522212" y="2831391"/>
            <a:chExt cx="1786862" cy="2772797"/>
          </a:xfrm>
        </p:grpSpPr>
        <p:pic>
          <p:nvPicPr>
            <p:cNvPr id="4" name="图片 3">
              <a:extLst>
                <a:ext uri="{FF2B5EF4-FFF2-40B4-BE49-F238E27FC236}">
                  <a16:creationId xmlns:a16="http://schemas.microsoft.com/office/drawing/2014/main" id="{32E5A14E-F4C4-AC44-83F8-27629C0C07D1}"/>
                </a:ext>
              </a:extLst>
            </p:cNvPr>
            <p:cNvPicPr>
              <a:picLocks noChangeAspect="1"/>
            </p:cNvPicPr>
            <p:nvPr/>
          </p:nvPicPr>
          <p:blipFill>
            <a:blip r:embed="rId6"/>
            <a:stretch>
              <a:fillRect/>
            </a:stretch>
          </p:blipFill>
          <p:spPr>
            <a:xfrm>
              <a:off x="7551089" y="2831391"/>
              <a:ext cx="1729109" cy="1802956"/>
            </a:xfrm>
            <a:prstGeom prst="rect">
              <a:avLst/>
            </a:prstGeom>
          </p:spPr>
        </p:pic>
        <p:sp>
          <p:nvSpPr>
            <p:cNvPr id="11" name="文本框 10">
              <a:extLst>
                <a:ext uri="{FF2B5EF4-FFF2-40B4-BE49-F238E27FC236}">
                  <a16:creationId xmlns:a16="http://schemas.microsoft.com/office/drawing/2014/main" id="{424F2210-E867-684C-A7B5-1881FB78207E}"/>
                </a:ext>
              </a:extLst>
            </p:cNvPr>
            <p:cNvSpPr txBox="1"/>
            <p:nvPr/>
          </p:nvSpPr>
          <p:spPr>
            <a:xfrm>
              <a:off x="7522212" y="5234856"/>
              <a:ext cx="1786862" cy="369332"/>
            </a:xfrm>
            <a:prstGeom prst="rect">
              <a:avLst/>
            </a:prstGeom>
            <a:noFill/>
          </p:spPr>
          <p:txBody>
            <a:bodyPr wrap="square" rtlCol="0">
              <a:spAutoFit/>
            </a:bodyPr>
            <a:lstStyle/>
            <a:p>
              <a:pPr algn="ctr"/>
              <a:r>
                <a:rPr kumimoji="1" lang="en-US" altLang="zh-CN" dirty="0"/>
                <a:t>PyQt4</a:t>
              </a:r>
            </a:p>
          </p:txBody>
        </p:sp>
      </p:grpSp>
    </p:spTree>
    <p:extLst>
      <p:ext uri="{BB962C8B-B14F-4D97-AF65-F5344CB8AC3E}">
        <p14:creationId xmlns:p14="http://schemas.microsoft.com/office/powerpoint/2010/main" val="3418764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1920</TotalTime>
  <Words>212</Words>
  <Application>Microsoft Macintosh PowerPoint</Application>
  <PresentationFormat>宽屏</PresentationFormat>
  <Paragraphs>23</Paragraphs>
  <Slides>6</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等线</vt:lpstr>
      <vt:lpstr>等线 Light</vt:lpstr>
      <vt:lpstr>Adobe Caslon Pro Bold</vt:lpstr>
      <vt:lpstr>Arial</vt:lpstr>
      <vt:lpstr>Office 主题​​</vt:lpstr>
      <vt:lpstr>Image Translator</vt:lpstr>
      <vt:lpstr>Project Intro</vt:lpstr>
      <vt:lpstr>PowerPoint 演示文稿</vt:lpstr>
      <vt:lpstr>OCR Technology</vt:lpstr>
      <vt:lpstr>Our Image translator</vt:lpstr>
      <vt:lpstr>Main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Translator</dc:title>
  <dc:creator>Yucheng Ma</dc:creator>
  <cp:lastModifiedBy>Ma, Yucheng</cp:lastModifiedBy>
  <cp:revision>1</cp:revision>
  <dcterms:created xsi:type="dcterms:W3CDTF">2019-04-15T01:23:03Z</dcterms:created>
  <dcterms:modified xsi:type="dcterms:W3CDTF">2019-04-16T19:39:24Z</dcterms:modified>
</cp:coreProperties>
</file>